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585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46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903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28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36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268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822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171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124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40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277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5F942-6C4B-48DF-BD13-28B329505129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51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2722" y="595745"/>
            <a:ext cx="7886700" cy="92825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Тұтынушылық қасиеттер – жолдың негізгі көрсеткіштері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524000"/>
            <a:ext cx="7886700" cy="4652963"/>
          </a:xfrm>
        </p:spPr>
        <p:txBody>
          <a:bodyPr>
            <a:noAutofit/>
          </a:bodyPr>
          <a:lstStyle/>
          <a:p>
            <a:pPr marL="0" indent="432000" algn="just">
              <a:lnSpc>
                <a:spcPct val="100000"/>
              </a:lnSpc>
              <a:buNone/>
            </a:pPr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тұтынушылық қасиеттері 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автомобиль көлігінің тиімділігі мен қауіпсіздігіне тікелей әсер ететін көлік- эксплуатациялық көрсеткіштерінің жиынтығы, ол жол пайдаланушылардың мүдделерін және қоршаған ортаға әсерін көрсетеді.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Жолдармен қамтамасыз етілген, тұтынушылық қасиеттер құрамы: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 және үздіксіздік;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қауіпсіздігі және жайлылығы;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 қабілеттілігі және жолды қозғалыспен толтыру деңгейі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 етілген осьтік жүктемелері, жалпы салмағы жалпы салмағы мен өлшемдері бар автомобильдер мен автопойыздарын өткізу мүмкінділігінің болуы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 қауіпсіздік, эстетикалық және басқа да қасиеттер.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8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886690"/>
            <a:ext cx="7886700" cy="623456"/>
          </a:xfrm>
        </p:spPr>
        <p:txBody>
          <a:bodyPr>
            <a:no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жылдамдығы және оларды анықтау тәсілдері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652373"/>
            <a:ext cx="7886700" cy="4124972"/>
          </a:xfrm>
        </p:spPr>
        <p:txBody>
          <a:bodyPr>
            <a:normAutofit/>
          </a:bodyPr>
          <a:lstStyle/>
          <a:p>
            <a:pPr marL="0" indent="432000" algn="just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 жұмыстарының мақсаты және міндеттеріне байланысты жылдамдық көрсеткіштерін пайдаланғанда қолданылатын қозғалыс жылдамдықтарының түрлері: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конструктивті;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лездік (мгновенная);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эксплуатациялық;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ұйымдастыру кезінде қабылданған есептік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ықтималды;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нормаланған.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98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942108"/>
            <a:ext cx="7886700" cy="5652655"/>
          </a:xfrm>
        </p:spPr>
        <p:txBody>
          <a:bodyPr>
            <a:noAutofit/>
          </a:bodyPr>
          <a:lstStyle/>
          <a:p>
            <a:pPr marL="0" indent="432000" algn="just"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есептік жылдамдығы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 санаттағы жолда рұқсат етілген көріну қашықтығын қамтамасыз ететін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құрғақ жол бетіндегі жалғыз автомобильдің максималды қауіпсіз жылдамдығы. Есептік қозғалыс жылдамдығының мәніне байланысты автомобиль жолдарының барлық геометриялық элементтерін және, ең алдымен, жоспар элементтерін және жолдың бойлық кескінін жобалайды.</a:t>
            </a:r>
          </a:p>
          <a:p>
            <a:pPr marL="0" indent="43200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жылдамдықтың мәні техникалық және экономикалық есептеулер негізінде анықталады.</a:t>
            </a:r>
          </a:p>
          <a:p>
            <a:pPr marL="0" indent="43200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дің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қозғалысының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конструктивті жылдамдығы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берілген конструкциялы автомобиль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ала-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 максималды қозғалыс жылдамдығын білдіреді. Конструктивті жылдамдық автомобильдің түріне, қозғалтқыштың меншікті қуатына байланысты.</a:t>
            </a:r>
          </a:p>
          <a:p>
            <a:pPr marL="0" indent="432000" algn="just">
              <a:buNone/>
            </a:pP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Лездік жылдамдық</a:t>
            </a:r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нақты телімдерінде өлшенген деректі жылдамдық. Қозғалыстың лездік жылдамдығы жолдың белгілі бір жерінде және белгілі бір уақытта нақты қозғалыс жағдайларын сипаттайды.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эксплуатациялық жылдамдығы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жолаушылар аялдамаларын, техникалық аялдамаларды және қиылыстарда тоқтатуды ескере отырып алынатын жылдамдық.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51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883443"/>
            <a:ext cx="7886700" cy="5808302"/>
          </a:xfrm>
        </p:spPr>
        <p:txBody>
          <a:bodyPr>
            <a:noAutofit/>
          </a:bodyPr>
          <a:lstStyle/>
          <a:p>
            <a:pPr marL="0" indent="432000" algn="just">
              <a:buNone/>
            </a:pP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техникалық жылдамдығы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жолаушылар аялдамаларын, техникалық аялдамаларды және қиылыстарда тоқтатуды ескермей алынатын жылдамдық және негізінен жолдың геометриялық өлшемдерімен анықталады.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техникалық жылдамдығына сүйене отырып, жекелеген бағыттардағы қозғалыс жағдайларының қозғалыс жылдамдығына кешенді әсерін бағалауға болады. Қозғалыстың техникалық жылдамдығының мәні көбінесе көлік құралының түрі бойынша анықталады, сондықтан қозғалыс құрамына айтарлықтай байланысты.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ұйымдастыру кезінде қабылданған есептік жылдамдық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бұл қозғалыс жылдамдығы, оған барлық қозғалыс трафигін басқару жүйелерінің жұмысы есептеледі, оның ішінде жол белгісінің түрі және жолдың таңбалауыш элементтерінің өлшемдері таңдалады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оңтайлы жылдамдығы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жолдағы көліктер жұмыстарының ең тиімді шарттары қамтамасыз етілетін, сондай-ақ жүргізушілердің жұмысы үшін қолайлы жағдайлар жасалған жылдамдық.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нормаланған жылдамдықтарына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техникалық немесе техникалық-экономикалық есептерде стандарт ретінде қабылданған қозғалыс жылдамдығының мәндері жатады.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мағынада қозғалыс жылдамдығының есептелген жылдамдығы қалыпты нормаланған жылдамдықтардың бір түрі болып табылады.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89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417127"/>
            <a:ext cx="7886700" cy="1039091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3.2.1 Кумулятивные кривые распределения скоростей по уровню обеспеченности: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грузовые автомобили; 2 – транспортный поток; 3 – легковые автомобили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415" y="698342"/>
            <a:ext cx="5901976" cy="450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1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729345"/>
            <a:ext cx="7886700" cy="3447618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586778" y="815975"/>
            <a:ext cx="6213331" cy="8465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77091" y="2151020"/>
            <a:ext cx="8686800" cy="394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3.3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параметров и состояния дороги на скорость движения автомобилей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(САМОСТОЯТЕЛЬНО)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ширины укреплённой поверхности дороги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ширины и типа укрепления обочин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Влияния продольного уклона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Влияния радиуса вертикальных выпуклых кривых и кривых в плане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коэффициента сцепления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ровности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Влияния климатических факторов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Сильянов Валентин Васильевич, Домке Эдуард Райнгольдович</a:t>
            </a: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Транспортно-эксплуатационные качества автомобильных дорог и городских улиц</a:t>
            </a: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СЭД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,)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577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323" y="462756"/>
            <a:ext cx="7886700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өлік ағынының сапалы күйі. Жолдың өткізу қабілеттілігі және жолды қозғалыспен толтыру деңгейі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1747838"/>
            <a:ext cx="7886700" cy="3757757"/>
          </a:xfrm>
        </p:spPr>
        <p:txBody>
          <a:bodyPr>
            <a:normAutofit fontScale="92500"/>
          </a:bodyPr>
          <a:lstStyle/>
          <a:p>
            <a:pPr marL="0" indent="457200" algn="just">
              <a:buNone/>
            </a:pPr>
            <a:r>
              <a:rPr lang="kk-KZ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 қозғалыспен жүктеу коэффициенті z – 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 жол теліміндегі қозғалыс қарқындылығының </a:t>
            </a:r>
            <a:r>
              <a:rPr lang="kk-KZ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өткізу қабілеттілігіне қатынасы: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=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N/P.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жылдамдығының коэффициенті с 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бұл қозғалу жағдайының кез келген деңгейіндегі қозғалыс жылдамдығының </a:t>
            </a:r>
            <a:r>
              <a:rPr lang="en-US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kk-KZ" sz="19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жүргізушінің еркін жағдайда жайлы қозғалуды  қамтамасыз ету үшін таңдап алған қозғалыс жылдамдығына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kk-KZ" sz="19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қатынасы</a:t>
            </a:r>
            <a:r>
              <a:rPr lang="kk-KZ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32000" algn="ctr">
              <a:buNone/>
            </a:pP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/υ</a:t>
            </a:r>
            <a:r>
              <a:rPr lang="ru-RU" sz="24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</a:p>
          <a:p>
            <a:pPr marL="0" indent="432000" algn="just">
              <a:buNone/>
            </a:pP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Қозғалыспен қанығу коэффициенті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бұл қозғалу жағдайының кез келген деңгейіндегі көлік ағыны тығыздығының 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kk-KZ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көлік ағынының максималды тығыздығына 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kk-KZ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450566"/>
              </p:ext>
            </p:extLst>
          </p:nvPr>
        </p:nvGraphicFramePr>
        <p:xfrm>
          <a:off x="3769581" y="5301980"/>
          <a:ext cx="2048183" cy="592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Уравнение" r:id="rId4" imgW="800100" imgH="228600" progId="Equation.3">
                  <p:embed/>
                </p:oleObj>
              </mc:Choice>
              <mc:Fallback>
                <p:oleObj name="Уравнение" r:id="rId4" imgW="8001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9581" y="5301980"/>
                        <a:ext cx="2048183" cy="5928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341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62" y="1083241"/>
            <a:ext cx="8517636" cy="523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0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520</Words>
  <Application>Microsoft Office PowerPoint</Application>
  <PresentationFormat>Экран (4:3)</PresentationFormat>
  <Paragraphs>48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Тема Office</vt:lpstr>
      <vt:lpstr>Уравнение</vt:lpstr>
      <vt:lpstr>Тұтынушылық қасиеттер – жолдың негізгі көрсеткіштері</vt:lpstr>
      <vt:lpstr>Қозғалыс жылдамдығы және оларды анықтау тәсілдері </vt:lpstr>
      <vt:lpstr>Презентация PowerPoint</vt:lpstr>
      <vt:lpstr>Презентация PowerPoint</vt:lpstr>
      <vt:lpstr>Презентация PowerPoint</vt:lpstr>
      <vt:lpstr>Презентация PowerPoint</vt:lpstr>
      <vt:lpstr>Көлік ағынының сапалы күйі. Жолдың өткізу қабілеттілігі және жолды қозғалыспен толтыру деңгейі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Потребительские свойства как основные показатели состояния дороги</dc:title>
  <dc:creator>Bakytbek</dc:creator>
  <cp:lastModifiedBy>Bakytbek</cp:lastModifiedBy>
  <cp:revision>15</cp:revision>
  <dcterms:created xsi:type="dcterms:W3CDTF">2018-02-13T12:59:27Z</dcterms:created>
  <dcterms:modified xsi:type="dcterms:W3CDTF">2020-10-31T04:15:57Z</dcterms:modified>
</cp:coreProperties>
</file>